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1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56922-A714-42C2-872A-8EBE914BFB9D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5C6E5-D8A5-4DFC-8B62-87B618B2F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252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56922-A714-42C2-872A-8EBE914BFB9D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5C6E5-D8A5-4DFC-8B62-87B618B2F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49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56922-A714-42C2-872A-8EBE914BFB9D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5C6E5-D8A5-4DFC-8B62-87B618B2F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141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"/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198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56922-A714-42C2-872A-8EBE914BFB9D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5C6E5-D8A5-4DFC-8B62-87B618B2F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819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56922-A714-42C2-872A-8EBE914BFB9D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5C6E5-D8A5-4DFC-8B62-87B618B2F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612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56922-A714-42C2-872A-8EBE914BFB9D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5C6E5-D8A5-4DFC-8B62-87B618B2F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363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56922-A714-42C2-872A-8EBE914BFB9D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5C6E5-D8A5-4DFC-8B62-87B618B2F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890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56922-A714-42C2-872A-8EBE914BFB9D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5C6E5-D8A5-4DFC-8B62-87B618B2F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453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56922-A714-42C2-872A-8EBE914BFB9D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5C6E5-D8A5-4DFC-8B62-87B618B2F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661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56922-A714-42C2-872A-8EBE914BFB9D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5C6E5-D8A5-4DFC-8B62-87B618B2F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248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56922-A714-42C2-872A-8EBE914BFB9D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5C6E5-D8A5-4DFC-8B62-87B618B2F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669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56922-A714-42C2-872A-8EBE914BFB9D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E5C6E5-D8A5-4DFC-8B62-87B618B2F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778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378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10049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10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96269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10049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11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926868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10049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12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229017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10049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850073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10049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114858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10056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43653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10056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66167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10056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355546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10056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18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424733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10056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19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35073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/>
          <a:p>
            <a:r>
              <a:t>All ICs MoBI ASD</a:t>
            </a:r>
          </a:p>
        </p:txBody>
      </p:sp>
      <p:sp>
        <p:nvSpPr>
          <p:cNvPr id="3" name="Subtitle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sz="1200"/>
              <a:t>Douwe 5/13/2022</a:t>
            </a:r>
          </a:p>
        </p:txBody>
      </p:sp>
      <p:sp>
        <p:nvSpPr>
          <p:cNvPr id="4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5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2377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10056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20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517959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10056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21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590063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10056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22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336309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10056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23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410758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10056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24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491299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10056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25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610495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10056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26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2477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10056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27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044129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10463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28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530976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10463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29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62015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Summary</a:t>
            </a:r>
          </a:p>
        </p:txBody>
      </p:sp>
      <p:sp>
        <p:nvSpPr>
          <p:cNvPr id="3" name="Content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Showing all ICs per participant for Hits</a:t>
            </a:r>
          </a:p>
          <a:p>
            <a:r>
              <a:t>Plots contain:</a:t>
            </a:r>
          </a:p>
          <a:p>
            <a:pPr lvl="1"/>
            <a:r>
              <a:t>Time frequency for that IC</a:t>
            </a:r>
          </a:p>
          <a:p>
            <a:pPr lvl="1"/>
            <a:r>
              <a:t>Headmap</a:t>
            </a:r>
          </a:p>
          <a:p>
            <a:pPr lvl="1"/>
            <a:r>
              <a:t>ITC</a:t>
            </a:r>
          </a:p>
        </p:txBody>
      </p:sp>
      <p:sp>
        <p:nvSpPr>
          <p:cNvPr id="4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5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9913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10463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30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298387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10463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31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600330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10463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32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307554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10463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33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722816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10463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34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328266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10463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35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930573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10463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36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14202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10049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4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61857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10049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5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27445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10049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6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84082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10049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49716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10049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25601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10049</a:t>
            </a:r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C3F0B-2B7F-4782-B315-33E516447C25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B95C-998B-4B89-BDB5-3B69D78FCBB4}" type="slidenum">
              <a:rPr lang="en-US" smtClean="0"/>
              <a:t>9</a:t>
            </a:fld>
            <a:endParaRPr lang="en-US"/>
          </a:p>
        </p:txBody>
      </p:sp>
      <p:pic>
        <p:nvPicPr>
          <p:cNvPr id="8" name="Pictur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757747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127</Words>
  <Application>Microsoft Office PowerPoint</Application>
  <PresentationFormat>Widescreen</PresentationFormat>
  <Paragraphs>111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Calibri Light</vt:lpstr>
      <vt:lpstr>Office Theme</vt:lpstr>
      <vt:lpstr>PowerPoint Presentation</vt:lpstr>
      <vt:lpstr>All ICs MoBI ASD</vt:lpstr>
      <vt:lpstr>Summary</vt:lpstr>
      <vt:lpstr>10049</vt:lpstr>
      <vt:lpstr>10049</vt:lpstr>
      <vt:lpstr>10049</vt:lpstr>
      <vt:lpstr>10049</vt:lpstr>
      <vt:lpstr>10049</vt:lpstr>
      <vt:lpstr>10049</vt:lpstr>
      <vt:lpstr>10049</vt:lpstr>
      <vt:lpstr>10049</vt:lpstr>
      <vt:lpstr>10049</vt:lpstr>
      <vt:lpstr>10049</vt:lpstr>
      <vt:lpstr>10049</vt:lpstr>
      <vt:lpstr>10056</vt:lpstr>
      <vt:lpstr>10056</vt:lpstr>
      <vt:lpstr>10056</vt:lpstr>
      <vt:lpstr>10056</vt:lpstr>
      <vt:lpstr>10056</vt:lpstr>
      <vt:lpstr>10056</vt:lpstr>
      <vt:lpstr>10056</vt:lpstr>
      <vt:lpstr>10056</vt:lpstr>
      <vt:lpstr>10056</vt:lpstr>
      <vt:lpstr>10056</vt:lpstr>
      <vt:lpstr>10056</vt:lpstr>
      <vt:lpstr>10056</vt:lpstr>
      <vt:lpstr>10056</vt:lpstr>
      <vt:lpstr>10463</vt:lpstr>
      <vt:lpstr>10463</vt:lpstr>
      <vt:lpstr>10463</vt:lpstr>
      <vt:lpstr>10463</vt:lpstr>
      <vt:lpstr>10463</vt:lpstr>
      <vt:lpstr>10463</vt:lpstr>
      <vt:lpstr>10463</vt:lpstr>
      <vt:lpstr>10463</vt:lpstr>
      <vt:lpstr>10463</vt:lpstr>
    </vt:vector>
  </TitlesOfParts>
  <Company>Albert Einstein 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Douwe Horsthuis</dc:creator>
  <cp:lastModifiedBy>Douwe Horsthuis</cp:lastModifiedBy>
  <cp:revision>1</cp:revision>
  <dcterms:created xsi:type="dcterms:W3CDTF">2022-05-13T17:21:06Z</dcterms:created>
  <dcterms:modified xsi:type="dcterms:W3CDTF">2022-05-13T17:21:16Z</dcterms:modified>
</cp:coreProperties>
</file>

<file path=docProps/thumbnail.jpeg>
</file>